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D063B-73A5-4612-8F34-72E4F0007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>
                <a:latin typeface="Agency FB" panose="020B0503020202020204" pitchFamily="34" charset="0"/>
              </a:rPr>
              <a:t>&lt; </a:t>
            </a:r>
            <a:r>
              <a:rPr lang="es-MX" dirty="0" err="1">
                <a:latin typeface="Agency FB" panose="020B0503020202020204" pitchFamily="34" charset="0"/>
              </a:rPr>
              <a:t>jess</a:t>
            </a:r>
            <a:r>
              <a:rPr lang="es-MX" dirty="0">
                <a:latin typeface="Agency FB" panose="020B0503020202020204" pitchFamily="34" charset="0"/>
              </a:rPr>
              <a:t> &gt;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D831B5-32EC-4C4F-A139-C57CBC5A0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13729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0245FC1-669A-4558-8341-5A7148C77A2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E600175-39F0-43C7-8405-DD4579CF7A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sonriendo, persona, pose, joven&#10;&#10;Descripción generada con confianza alta">
            <a:extLst>
              <a:ext uri="{FF2B5EF4-FFF2-40B4-BE49-F238E27FC236}">
                <a16:creationId xmlns:a16="http://schemas.microsoft.com/office/drawing/2014/main" id="{3744ADD0-61AC-4A54-9E95-4CAC0A8AA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231496" y="640080"/>
            <a:ext cx="3137535" cy="5577840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385447-A8BA-4A8A-9A3D-05FCDBC7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 dirty="0">
                <a:latin typeface="Agency FB" panose="020B0503020202020204" pitchFamily="34" charset="0"/>
              </a:rPr>
              <a:t>Me </a:t>
            </a:r>
            <a:r>
              <a:rPr lang="en-US" sz="7000" cap="all" dirty="0" err="1">
                <a:latin typeface="Agency FB" panose="020B0503020202020204" pitchFamily="34" charset="0"/>
              </a:rPr>
              <a:t>enamoré</a:t>
            </a:r>
            <a:endParaRPr lang="en-US" sz="7000" cap="all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25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D080E-FDC4-4730-B308-55B99906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Agency FB" panose="020B0503020202020204" pitchFamily="34" charset="0"/>
              </a:rPr>
              <a:t>SALIDA DEL CLOSET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AB2E339-BE7A-4271-810A-DF1E823C6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150" y="2286000"/>
            <a:ext cx="5372100" cy="3581400"/>
          </a:xfrm>
        </p:spPr>
      </p:pic>
    </p:spTree>
    <p:extLst>
      <p:ext uri="{BB962C8B-B14F-4D97-AF65-F5344CB8AC3E}">
        <p14:creationId xmlns:p14="http://schemas.microsoft.com/office/powerpoint/2010/main" val="79491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CDAEBAD-F3BE-433C-BEE5-D8EB4DF7BF4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C684F7E-85C5-4EB9-BF89-2D971BD556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 descr="Imagen que contiene persona, interior, mujer, pared&#10;&#10;Descripción generada con confianza muy alta">
            <a:extLst>
              <a:ext uri="{FF2B5EF4-FFF2-40B4-BE49-F238E27FC236}">
                <a16:creationId xmlns:a16="http://schemas.microsoft.com/office/drawing/2014/main" id="{9FE2E2C8-238B-419E-8D47-9A6255BA1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46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22F9FAD5-CBB6-464B-B296-A5D9A24A5D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EDE6-EC5B-44B4-A490-643C3D3F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 dirty="0">
                <a:latin typeface="Agency FB" panose="020B0503020202020204" pitchFamily="34" charset="0"/>
              </a:rPr>
              <a:t>CAMBIO DE CASA</a:t>
            </a:r>
          </a:p>
        </p:txBody>
      </p:sp>
    </p:spTree>
    <p:extLst>
      <p:ext uri="{BB962C8B-B14F-4D97-AF65-F5344CB8AC3E}">
        <p14:creationId xmlns:p14="http://schemas.microsoft.com/office/powerpoint/2010/main" val="157541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0">
            <a:extLst>
              <a:ext uri="{FF2B5EF4-FFF2-40B4-BE49-F238E27FC236}">
                <a16:creationId xmlns:a16="http://schemas.microsoft.com/office/drawing/2014/main" id="{B0245FC1-669A-4558-8341-5A7148C77A2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485326CE-E8C0-4DD9-B97D-BFB0DFF3FC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Marcador de contenido 8" descr="Imagen que contiene pared, interior, sala, vida&#10;&#10;Descripción generada con confianza muy alta">
            <a:extLst>
              <a:ext uri="{FF2B5EF4-FFF2-40B4-BE49-F238E27FC236}">
                <a16:creationId xmlns:a16="http://schemas.microsoft.com/office/drawing/2014/main" id="{D13C2994-6E40-4777-BFCF-069EE4337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379023" y="1434684"/>
            <a:ext cx="5659222" cy="41878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3B88A9-84E0-4775-A6CE-37EE28EC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/>
              <a:t>ME INDEPENDICÉ</a:t>
            </a:r>
          </a:p>
        </p:txBody>
      </p:sp>
    </p:spTree>
    <p:extLst>
      <p:ext uri="{BB962C8B-B14F-4D97-AF65-F5344CB8AC3E}">
        <p14:creationId xmlns:p14="http://schemas.microsoft.com/office/powerpoint/2010/main" val="2866988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6">
            <a:extLst>
              <a:ext uri="{FF2B5EF4-FFF2-40B4-BE49-F238E27FC236}">
                <a16:creationId xmlns:a16="http://schemas.microsoft.com/office/drawing/2014/main" id="{B0245FC1-669A-4558-8341-5A7148C77A2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485326CE-E8C0-4DD9-B97D-BFB0DFF3FC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Marcador de contenido 4" descr="Imagen que contiene cielo, agua, exterior, playa&#10;&#10;Descripción generada con confianza muy alta">
            <a:extLst>
              <a:ext uri="{FF2B5EF4-FFF2-40B4-BE49-F238E27FC236}">
                <a16:creationId xmlns:a16="http://schemas.microsoft.com/office/drawing/2014/main" id="{DEED3579-6C69-4561-ADB4-C0F5AFB37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379023" y="1646905"/>
            <a:ext cx="5659222" cy="37633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6F854B-0441-47B7-9FBC-81CA6A83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latin typeface="Agency FB" panose="020B0503020202020204" pitchFamily="34" charset="0"/>
              </a:rPr>
              <a:t>ME AISLÉ</a:t>
            </a:r>
          </a:p>
        </p:txBody>
      </p:sp>
    </p:spTree>
    <p:extLst>
      <p:ext uri="{BB962C8B-B14F-4D97-AF65-F5344CB8AC3E}">
        <p14:creationId xmlns:p14="http://schemas.microsoft.com/office/powerpoint/2010/main" val="287486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5FC1-669A-4558-8341-5A7148C77A2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5326CE-E8C0-4DD9-B97D-BFB0DFF3FC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Marcador de contenido 4" descr="Imagen que contiene agua&#10;&#10;Descripción generada con confianza muy alta">
            <a:extLst>
              <a:ext uri="{FF2B5EF4-FFF2-40B4-BE49-F238E27FC236}">
                <a16:creationId xmlns:a16="http://schemas.microsoft.com/office/drawing/2014/main" id="{9F5B38FD-259A-49DB-95A7-5BF44BA3A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39831"/>
            <a:ext cx="5659222" cy="377753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35B237-E7FC-4CEA-8F42-42CF62E1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latin typeface="Agency FB" panose="020B0503020202020204" pitchFamily="34" charset="0"/>
              </a:rPr>
              <a:t>UN NUEVO INICIO</a:t>
            </a:r>
          </a:p>
        </p:txBody>
      </p:sp>
    </p:spTree>
    <p:extLst>
      <p:ext uri="{BB962C8B-B14F-4D97-AF65-F5344CB8AC3E}">
        <p14:creationId xmlns:p14="http://schemas.microsoft.com/office/powerpoint/2010/main" val="633154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DAEBAD-F3BE-433C-BEE5-D8EB4DF7BF4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84F7E-85C5-4EB9-BF89-2D971BD556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persona, cielo, hombre, de pie&#10;&#10;Descripción generada con confianza muy alta">
            <a:extLst>
              <a:ext uri="{FF2B5EF4-FFF2-40B4-BE49-F238E27FC236}">
                <a16:creationId xmlns:a16="http://schemas.microsoft.com/office/drawing/2014/main" id="{B7E86499-33A0-4FA3-94B3-85832FB09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78" r="2" b="2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22F9FAD5-CBB6-464B-B296-A5D9A24A5D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E71F15-9471-442B-86EF-075B1EC8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 dirty="0">
                <a:latin typeface="Agency FB" panose="020B0503020202020204" pitchFamily="34" charset="0"/>
              </a:rPr>
              <a:t>CAMINO AL ÉXITO</a:t>
            </a:r>
          </a:p>
        </p:txBody>
      </p:sp>
    </p:spTree>
    <p:extLst>
      <p:ext uri="{BB962C8B-B14F-4D97-AF65-F5344CB8AC3E}">
        <p14:creationId xmlns:p14="http://schemas.microsoft.com/office/powerpoint/2010/main" val="115873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DAEBAD-F3BE-433C-BEE5-D8EB4DF7BF4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84F7E-85C5-4EB9-BF89-2D971BD556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persona, pared, interior, hombre&#10;&#10;Descripción generada con confianza alta">
            <a:extLst>
              <a:ext uri="{FF2B5EF4-FFF2-40B4-BE49-F238E27FC236}">
                <a16:creationId xmlns:a16="http://schemas.microsoft.com/office/drawing/2014/main" id="{DDB3AB01-4401-4DBB-B7C3-D2B2C177A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93" r="4654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22F9FAD5-CBB6-464B-B296-A5D9A24A5D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9AF528-85D9-4BD9-91B2-D2355423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500" cap="all" dirty="0" err="1">
                <a:latin typeface="Agency FB" panose="020B0503020202020204" pitchFamily="34" charset="0"/>
              </a:rPr>
              <a:t>Nací</a:t>
            </a:r>
            <a:r>
              <a:rPr lang="en-US" sz="6500" cap="all" dirty="0">
                <a:latin typeface="Agency FB" panose="020B0503020202020204" pitchFamily="34" charset="0"/>
              </a:rPr>
              <a:t> un 1° de </a:t>
            </a:r>
            <a:r>
              <a:rPr lang="en-US" sz="6500" cap="all" dirty="0" err="1">
                <a:latin typeface="Agency FB" panose="020B0503020202020204" pitchFamily="34" charset="0"/>
              </a:rPr>
              <a:t>agosto</a:t>
            </a:r>
            <a:r>
              <a:rPr lang="en-US" sz="6500" cap="all" dirty="0">
                <a:latin typeface="Agency FB" panose="020B0503020202020204" pitchFamily="34" charset="0"/>
              </a:rPr>
              <a:t> del </a:t>
            </a:r>
            <a:r>
              <a:rPr lang="en-US" sz="6500" cap="all" dirty="0" err="1">
                <a:latin typeface="Agency FB" panose="020B0503020202020204" pitchFamily="34" charset="0"/>
              </a:rPr>
              <a:t>año</a:t>
            </a:r>
            <a:r>
              <a:rPr lang="en-US" sz="6500" cap="all" dirty="0">
                <a:latin typeface="Agency FB" panose="020B0503020202020204" pitchFamily="34" charset="0"/>
              </a:rPr>
              <a:t> 1992</a:t>
            </a:r>
          </a:p>
        </p:txBody>
      </p:sp>
    </p:spTree>
    <p:extLst>
      <p:ext uri="{BB962C8B-B14F-4D97-AF65-F5344CB8AC3E}">
        <p14:creationId xmlns:p14="http://schemas.microsoft.com/office/powerpoint/2010/main" val="100704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DAEBAD-F3BE-433C-BEE5-D8EB4DF7BF4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A3957AE-A940-4E68-87B4-0E45E7C91C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760C852-3FFF-4139-9954-94B7B67885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Marcador de contenido 4" descr="Imagen que contiene persona, tarta, mesa, interior&#10;&#10;Descripción generada con confianza muy alta">
            <a:extLst>
              <a:ext uri="{FF2B5EF4-FFF2-40B4-BE49-F238E27FC236}">
                <a16:creationId xmlns:a16="http://schemas.microsoft.com/office/drawing/2014/main" id="{C7A77728-F831-4530-BFC4-F69E36AF7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59"/>
          <a:stretch/>
        </p:blipFill>
        <p:spPr>
          <a:xfrm>
            <a:off x="6096000" y="10"/>
            <a:ext cx="6092823" cy="68579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B971B3-EBA9-4EB5-94B2-0B62FBFB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9" y="1788454"/>
            <a:ext cx="3693820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cap="all" dirty="0">
                <a:latin typeface="Agency FB" panose="020B0503020202020204" pitchFamily="34" charset="0"/>
              </a:rPr>
              <a:t>La </a:t>
            </a:r>
            <a:r>
              <a:rPr lang="en-US" sz="4600" cap="all" dirty="0" err="1">
                <a:latin typeface="Agency FB" panose="020B0503020202020204" pitchFamily="34" charset="0"/>
              </a:rPr>
              <a:t>oVeja</a:t>
            </a:r>
            <a:r>
              <a:rPr lang="en-US" sz="4600" cap="all" dirty="0">
                <a:latin typeface="Agency FB" panose="020B0503020202020204" pitchFamily="34" charset="0"/>
              </a:rPr>
              <a:t> colorida de la </a:t>
            </a:r>
            <a:r>
              <a:rPr lang="en-US" sz="4600" cap="all" dirty="0" err="1">
                <a:latin typeface="Agency FB" panose="020B0503020202020204" pitchFamily="34" charset="0"/>
              </a:rPr>
              <a:t>familia</a:t>
            </a:r>
            <a:r>
              <a:rPr lang="en-US" sz="4600" cap="all" dirty="0">
                <a:latin typeface="Agency FB" panose="020B0503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350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0245FC1-669A-4558-8341-5A7148C77A2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85326CE-E8C0-4DD9-B97D-BFB0DFF3FC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83531B-7783-4A35-8CCF-93ED35A65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379023" y="1450853"/>
            <a:ext cx="5659222" cy="41554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E66350-549D-4ECB-83D2-E090C5DE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cap="all" dirty="0">
                <a:latin typeface="Agency FB" panose="020B0503020202020204" pitchFamily="34" charset="0"/>
              </a:rPr>
              <a:t>Primera </a:t>
            </a:r>
            <a:r>
              <a:rPr lang="en-US" sz="4500" cap="all" dirty="0" err="1">
                <a:latin typeface="Agency FB" panose="020B0503020202020204" pitchFamily="34" charset="0"/>
              </a:rPr>
              <a:t>formación</a:t>
            </a:r>
            <a:endParaRPr lang="en-US" sz="4500" cap="all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3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9">
            <a:extLst>
              <a:ext uri="{FF2B5EF4-FFF2-40B4-BE49-F238E27FC236}">
                <a16:creationId xmlns:a16="http://schemas.microsoft.com/office/drawing/2014/main" id="{B0245FC1-669A-4558-8341-5A7148C77A2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5326CE-E8C0-4DD9-B97D-BFB0DFF3FC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Marcador de contenido 4" descr="Imagen que contiene persona, pared, interior, tarta&#10;&#10;Descripción generada con confianza muy alta">
            <a:extLst>
              <a:ext uri="{FF2B5EF4-FFF2-40B4-BE49-F238E27FC236}">
                <a16:creationId xmlns:a16="http://schemas.microsoft.com/office/drawing/2014/main" id="{A33FDA75-2767-4EB7-8EE3-EDF72086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406388"/>
            <a:ext cx="5659222" cy="42444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79B4FF-9B13-46CA-A622-213FAADF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>
                <a:latin typeface="Agency FB" panose="020B0503020202020204" pitchFamily="34" charset="0"/>
              </a:rPr>
              <a:t>Cambio de casa</a:t>
            </a:r>
          </a:p>
        </p:txBody>
      </p:sp>
    </p:spTree>
    <p:extLst>
      <p:ext uri="{BB962C8B-B14F-4D97-AF65-F5344CB8AC3E}">
        <p14:creationId xmlns:p14="http://schemas.microsoft.com/office/powerpoint/2010/main" val="412791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2">
            <a:extLst>
              <a:ext uri="{FF2B5EF4-FFF2-40B4-BE49-F238E27FC236}">
                <a16:creationId xmlns:a16="http://schemas.microsoft.com/office/drawing/2014/main" id="{B0245FC1-669A-4558-8341-5A7148C77A2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85326CE-E8C0-4DD9-B97D-BFB0DFF3FC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B20356D-009E-40E1-B4FD-D22ABAF54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406388"/>
            <a:ext cx="5659222" cy="42444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E282E3B-3788-4B48-B714-4E9A2CC0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 dirty="0" err="1">
                <a:latin typeface="Agency FB" panose="020B0503020202020204" pitchFamily="34" charset="0"/>
              </a:rPr>
              <a:t>Nuevas</a:t>
            </a:r>
            <a:r>
              <a:rPr lang="en-US" sz="4000" cap="all" dirty="0">
                <a:latin typeface="Agency FB" panose="020B0503020202020204" pitchFamily="34" charset="0"/>
              </a:rPr>
              <a:t> </a:t>
            </a:r>
            <a:r>
              <a:rPr lang="en-US" sz="4000" cap="all" dirty="0" err="1">
                <a:latin typeface="Agency FB" panose="020B0503020202020204" pitchFamily="34" charset="0"/>
              </a:rPr>
              <a:t>experiencias</a:t>
            </a:r>
            <a:r>
              <a:rPr lang="en-US" sz="4000" cap="all" dirty="0">
                <a:latin typeface="Agency FB" panose="020B0503020202020204" pitchFamily="34" charset="0"/>
              </a:rPr>
              <a:t> y </a:t>
            </a:r>
            <a:r>
              <a:rPr lang="en-US" sz="4000" cap="all" dirty="0" err="1">
                <a:latin typeface="Agency FB" panose="020B0503020202020204" pitchFamily="34" charset="0"/>
              </a:rPr>
              <a:t>lecciones</a:t>
            </a:r>
            <a:r>
              <a:rPr lang="en-US" sz="4000" cap="all" dirty="0">
                <a:latin typeface="Agency FB" panose="020B0503020202020204" pitchFamily="34" charset="0"/>
              </a:rPr>
              <a:t> de </a:t>
            </a:r>
            <a:r>
              <a:rPr lang="en-US" sz="4000" cap="all" dirty="0" err="1">
                <a:latin typeface="Agency FB" panose="020B0503020202020204" pitchFamily="34" charset="0"/>
              </a:rPr>
              <a:t>vida</a:t>
            </a:r>
            <a:endParaRPr lang="en-US" sz="4000" cap="all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78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0245FC1-669A-4558-8341-5A7148C77A2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85326CE-E8C0-4DD9-B97D-BFB0DFF3FC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8" name="Marcador de contenido 4" descr="Imagen que contiene persona, exterior, fase, edificio&#10;&#10;Descripción generada con confianza alta">
            <a:extLst>
              <a:ext uri="{FF2B5EF4-FFF2-40B4-BE49-F238E27FC236}">
                <a16:creationId xmlns:a16="http://schemas.microsoft.com/office/drawing/2014/main" id="{5EAA51BC-1CCA-4DC3-93B6-0CBFC5620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284694" y="1477733"/>
            <a:ext cx="5820063" cy="38962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BB16AA-5FE6-4AAD-B686-00230F1E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cap="all" dirty="0">
                <a:latin typeface="Agency FB" panose="020B0503020202020204" pitchFamily="34" charset="0"/>
              </a:rPr>
              <a:t>Carrera de Artes </a:t>
            </a:r>
            <a:r>
              <a:rPr lang="en-US" sz="5000" cap="all" dirty="0" err="1">
                <a:latin typeface="Agency FB" panose="020B0503020202020204" pitchFamily="34" charset="0"/>
              </a:rPr>
              <a:t>escenicas</a:t>
            </a:r>
            <a:endParaRPr lang="en-US" sz="5000" cap="all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0">
            <a:extLst>
              <a:ext uri="{FF2B5EF4-FFF2-40B4-BE49-F238E27FC236}">
                <a16:creationId xmlns:a16="http://schemas.microsoft.com/office/drawing/2014/main" id="{B0245FC1-669A-4558-8341-5A7148C77A2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E600175-39F0-43C7-8405-DD4579CF7A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mesa, persona, mujer, comida&#10;&#10;Descripción generada con confianza muy alta">
            <a:extLst>
              <a:ext uri="{FF2B5EF4-FFF2-40B4-BE49-F238E27FC236}">
                <a16:creationId xmlns:a16="http://schemas.microsoft.com/office/drawing/2014/main" id="{F1D9B992-58F0-4F0B-9626-550A546A4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817170" y="640080"/>
            <a:ext cx="1966188" cy="5577840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AAB78E-2AF9-4154-B6F9-E2F8A4C4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 dirty="0">
                <a:latin typeface="Agency FB" panose="020B0503020202020204" pitchFamily="34" charset="0"/>
              </a:rPr>
              <a:t>Primer </a:t>
            </a:r>
            <a:r>
              <a:rPr lang="en-US" sz="7000" cap="all" dirty="0" err="1">
                <a:latin typeface="Agency FB" panose="020B0503020202020204" pitchFamily="34" charset="0"/>
              </a:rPr>
              <a:t>amor</a:t>
            </a:r>
            <a:endParaRPr lang="en-US" sz="7000" cap="all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66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9">
            <a:extLst>
              <a:ext uri="{FF2B5EF4-FFF2-40B4-BE49-F238E27FC236}">
                <a16:creationId xmlns:a16="http://schemas.microsoft.com/office/drawing/2014/main" id="{B0245FC1-669A-4558-8341-5A7148C77A2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5326CE-E8C0-4DD9-B97D-BFB0DFF3FC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Marcador de contenido 4" descr="Imagen que contiene periódico, texto, foto&#10;&#10;Descripción generada con confianza muy alta">
            <a:extLst>
              <a:ext uri="{FF2B5EF4-FFF2-40B4-BE49-F238E27FC236}">
                <a16:creationId xmlns:a16="http://schemas.microsoft.com/office/drawing/2014/main" id="{F088D68E-097E-417F-936A-CD97420FE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491276"/>
            <a:ext cx="5659222" cy="40746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AF26BF-E5D4-4F4D-8181-37000D7DC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 dirty="0" err="1">
                <a:latin typeface="Agency FB" panose="020B0503020202020204" pitchFamily="34" charset="0"/>
              </a:rPr>
              <a:t>graduación</a:t>
            </a:r>
            <a:endParaRPr lang="en-US" sz="4000" cap="all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3646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59</TotalTime>
  <Words>55</Words>
  <Application>Microsoft Office PowerPoint</Application>
  <PresentationFormat>Panorámica</PresentationFormat>
  <Paragraphs>16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Agency FB</vt:lpstr>
      <vt:lpstr>Franklin Gothic Book</vt:lpstr>
      <vt:lpstr>Crop</vt:lpstr>
      <vt:lpstr>&lt; jess &gt;</vt:lpstr>
      <vt:lpstr>Nací un 1° de agosto del año 1992</vt:lpstr>
      <vt:lpstr>La oVeja colorida de la familia!</vt:lpstr>
      <vt:lpstr>Primera formación</vt:lpstr>
      <vt:lpstr>Cambio de casa</vt:lpstr>
      <vt:lpstr>Nuevas experiencias y lecciones de vida</vt:lpstr>
      <vt:lpstr>Carrera de Artes escenicas</vt:lpstr>
      <vt:lpstr>Primer amor</vt:lpstr>
      <vt:lpstr>graduación</vt:lpstr>
      <vt:lpstr>Me enamoré</vt:lpstr>
      <vt:lpstr>SALIDA DEL CLOSET</vt:lpstr>
      <vt:lpstr>CAMBIO DE CASA</vt:lpstr>
      <vt:lpstr>ME INDEPENDICÉ</vt:lpstr>
      <vt:lpstr>ME AISLÉ</vt:lpstr>
      <vt:lpstr>UN NUEVO INICIO</vt:lpstr>
      <vt:lpstr>CAMINO AL ÉXITO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 jess &gt;</dc:title>
  <dc:creator>root</dc:creator>
  <cp:lastModifiedBy>root</cp:lastModifiedBy>
  <cp:revision>7</cp:revision>
  <dcterms:created xsi:type="dcterms:W3CDTF">2017-11-24T08:01:39Z</dcterms:created>
  <dcterms:modified xsi:type="dcterms:W3CDTF">2017-11-24T09:01:26Z</dcterms:modified>
</cp:coreProperties>
</file>